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7" r:id="rId5"/>
    <p:sldId id="260" r:id="rId6"/>
    <p:sldId id="261" r:id="rId7"/>
    <p:sldId id="268" r:id="rId8"/>
    <p:sldId id="262" r:id="rId9"/>
    <p:sldId id="269" r:id="rId10"/>
    <p:sldId id="263" r:id="rId11"/>
    <p:sldId id="264" r:id="rId12"/>
    <p:sldId id="265" r:id="rId13"/>
    <p:sldId id="266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8/24/2018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8/24/2018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Candara" panose="020E0502030303020204" pitchFamily="34" charset="0"/>
              </a:rPr>
              <a:t>PLATAFORMA DE BROTES</a:t>
            </a:r>
            <a:endParaRPr lang="es-MX" dirty="0">
              <a:latin typeface="Candara" panose="020E0502030303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54955" y="5309936"/>
            <a:ext cx="8825658" cy="1099490"/>
          </a:xfrm>
        </p:spPr>
        <p:txBody>
          <a:bodyPr>
            <a:normAutofit/>
          </a:bodyPr>
          <a:lstStyle/>
          <a:p>
            <a:r>
              <a:rPr lang="es-MX" sz="1200" dirty="0" smtClean="0">
                <a:latin typeface="Candara" panose="020E0502030303020204" pitchFamily="34" charset="0"/>
              </a:rPr>
              <a:t>Dra. Daniela Báez Alonso</a:t>
            </a:r>
          </a:p>
          <a:p>
            <a:r>
              <a:rPr lang="es-MX" sz="1200" dirty="0" smtClean="0">
                <a:latin typeface="Candara" panose="020E0502030303020204" pitchFamily="34" charset="0"/>
              </a:rPr>
              <a:t> </a:t>
            </a:r>
            <a:endParaRPr lang="es-MX" sz="1200" dirty="0">
              <a:latin typeface="Candara" panose="020E0502030303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41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212" y="2465986"/>
            <a:ext cx="11128076" cy="31337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874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206" y="973668"/>
            <a:ext cx="9953625" cy="54102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741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81" y="1158995"/>
            <a:ext cx="10115550" cy="38671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  <p:sp>
        <p:nvSpPr>
          <p:cNvPr id="6" name="Menos 5"/>
          <p:cNvSpPr/>
          <p:nvPr/>
        </p:nvSpPr>
        <p:spPr>
          <a:xfrm>
            <a:off x="6085634" y="4883221"/>
            <a:ext cx="6443932" cy="285847"/>
          </a:xfrm>
          <a:prstGeom prst="mathMin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/>
          <p:cNvSpPr/>
          <p:nvPr/>
        </p:nvSpPr>
        <p:spPr>
          <a:xfrm>
            <a:off x="95693" y="3476846"/>
            <a:ext cx="288128" cy="297712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4782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30" y="285351"/>
            <a:ext cx="9067800" cy="19431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39" y="2284670"/>
            <a:ext cx="9167591" cy="347662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33239" y="2284670"/>
            <a:ext cx="2163394" cy="1053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derecha 6"/>
          <p:cNvSpPr/>
          <p:nvPr/>
        </p:nvSpPr>
        <p:spPr>
          <a:xfrm rot="2169538">
            <a:off x="1063256" y="2828261"/>
            <a:ext cx="988828" cy="637953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Menos 7"/>
          <p:cNvSpPr/>
          <p:nvPr/>
        </p:nvSpPr>
        <p:spPr>
          <a:xfrm>
            <a:off x="1343513" y="651463"/>
            <a:ext cx="2292822" cy="285847"/>
          </a:xfrm>
          <a:prstGeom prst="mathMin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arriba 8"/>
          <p:cNvSpPr/>
          <p:nvPr/>
        </p:nvSpPr>
        <p:spPr>
          <a:xfrm>
            <a:off x="8736419" y="5817514"/>
            <a:ext cx="417095" cy="381996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99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922230" y="2686599"/>
            <a:ext cx="5700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</a:rPr>
              <a:t>Próximos retos…</a:t>
            </a:r>
            <a:endParaRPr lang="es-ES" sz="5400" b="1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6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442" y="3906254"/>
            <a:ext cx="1860883" cy="186088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539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26695" y="2826693"/>
            <a:ext cx="85504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s-MX" dirty="0" smtClean="0"/>
              <a:t>Modificar </a:t>
            </a:r>
            <a:r>
              <a:rPr lang="es-MX" dirty="0"/>
              <a:t>las gráficas de signos y síntomas a gráficos </a:t>
            </a:r>
            <a:r>
              <a:rPr lang="es-MX" dirty="0" smtClean="0"/>
              <a:t>combinados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MX" dirty="0"/>
              <a:t> 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MX" dirty="0"/>
              <a:t>2) </a:t>
            </a:r>
            <a:r>
              <a:rPr lang="es-MX" dirty="0" smtClean="0"/>
              <a:t>Geo referenciar </a:t>
            </a:r>
            <a:r>
              <a:rPr lang="es-MX" dirty="0"/>
              <a:t>los brotes para mapearlos y que puedan ser consultados, con las tasas de ataque y casos </a:t>
            </a:r>
            <a:r>
              <a:rPr lang="es-MX" dirty="0" smtClean="0"/>
              <a:t>registrados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s-MX" dirty="0">
              <a:effectLst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MX" dirty="0" smtClean="0"/>
              <a:t>3) Listado de diagnósticos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s-MX" dirty="0">
              <a:effectLst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MX" dirty="0" smtClean="0"/>
              <a:t>4) Descarga de base de datos en </a:t>
            </a:r>
            <a:r>
              <a:rPr lang="es-MX" dirty="0" err="1" smtClean="0"/>
              <a:t>excel</a:t>
            </a:r>
            <a:endParaRPr lang="es-MX" dirty="0">
              <a:effectLst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060" y="5222497"/>
            <a:ext cx="1054519" cy="103730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95" r="27594"/>
          <a:stretch/>
        </p:blipFill>
        <p:spPr>
          <a:xfrm>
            <a:off x="8664492" y="2176965"/>
            <a:ext cx="1359030" cy="104273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274" y="3224441"/>
            <a:ext cx="2873773" cy="199805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9" t="18832" r="11842" b="5346"/>
          <a:stretch/>
        </p:blipFill>
        <p:spPr>
          <a:xfrm>
            <a:off x="6246164" y="4144879"/>
            <a:ext cx="914400" cy="924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43976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20821" t="9041" r="182" b="4453"/>
          <a:stretch/>
        </p:blipFill>
        <p:spPr>
          <a:xfrm>
            <a:off x="0" y="1846636"/>
            <a:ext cx="7010400" cy="454915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743537" y="960857"/>
            <a:ext cx="8731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u="sng" spc="780" dirty="0" smtClean="0">
                <a:solidFill>
                  <a:schemeClr val="bg1"/>
                </a:solidFill>
                <a:latin typeface="Candara" panose="020E0502030303020204" pitchFamily="34" charset="0"/>
              </a:rPr>
              <a:t>http</a:t>
            </a:r>
            <a:r>
              <a:rPr lang="es-MX" sz="2000" b="1" u="sng" spc="780" dirty="0">
                <a:solidFill>
                  <a:schemeClr val="bg1"/>
                </a:solidFill>
                <a:latin typeface="Candara" panose="020E0502030303020204" pitchFamily="34" charset="0"/>
              </a:rPr>
              <a:t>://epidemiologia.slpsalud.gob.mx/</a:t>
            </a:r>
          </a:p>
        </p:txBody>
      </p:sp>
      <p:sp>
        <p:nvSpPr>
          <p:cNvPr id="10" name="Rectángulo 9"/>
          <p:cNvSpPr/>
          <p:nvPr/>
        </p:nvSpPr>
        <p:spPr>
          <a:xfrm rot="20676245">
            <a:off x="578712" y="654217"/>
            <a:ext cx="14734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Link</a:t>
            </a:r>
            <a:endParaRPr lang="es-ES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2" name="Flecha arriba 11"/>
          <p:cNvSpPr/>
          <p:nvPr/>
        </p:nvSpPr>
        <p:spPr>
          <a:xfrm>
            <a:off x="3505200" y="6395793"/>
            <a:ext cx="417095" cy="381996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Menos 12"/>
          <p:cNvSpPr/>
          <p:nvPr/>
        </p:nvSpPr>
        <p:spPr>
          <a:xfrm>
            <a:off x="2521960" y="6272464"/>
            <a:ext cx="2150964" cy="123329"/>
          </a:xfrm>
          <a:prstGeom prst="mathMin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43"/>
          <a:stretch/>
        </p:blipFill>
        <p:spPr>
          <a:xfrm>
            <a:off x="7502465" y="2678349"/>
            <a:ext cx="1424967" cy="1565218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05"/>
          <a:stretch/>
        </p:blipFill>
        <p:spPr>
          <a:xfrm>
            <a:off x="8545123" y="4533633"/>
            <a:ext cx="1418078" cy="1565219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640" y="2800703"/>
            <a:ext cx="1012392" cy="132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107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929" r="10348" b="7935"/>
          <a:stretch/>
        </p:blipFill>
        <p:spPr>
          <a:xfrm>
            <a:off x="128337" y="128337"/>
            <a:ext cx="8309810" cy="4042611"/>
          </a:xfrm>
          <a:prstGeom prst="rect">
            <a:avLst/>
          </a:prstGeom>
        </p:spPr>
      </p:pic>
      <p:sp>
        <p:nvSpPr>
          <p:cNvPr id="5" name="Flecha izquierda 4"/>
          <p:cNvSpPr/>
          <p:nvPr/>
        </p:nvSpPr>
        <p:spPr>
          <a:xfrm rot="14320927">
            <a:off x="694738" y="1340962"/>
            <a:ext cx="593558" cy="393032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1007" t="7980" r="2535" b="13894"/>
          <a:stretch/>
        </p:blipFill>
        <p:spPr>
          <a:xfrm>
            <a:off x="2807369" y="4437538"/>
            <a:ext cx="9160042" cy="1957136"/>
          </a:xfrm>
          <a:prstGeom prst="rect">
            <a:avLst/>
          </a:prstGeom>
        </p:spPr>
      </p:pic>
      <p:sp>
        <p:nvSpPr>
          <p:cNvPr id="7" name="Flecha curvada hacia la derecha 6"/>
          <p:cNvSpPr/>
          <p:nvPr/>
        </p:nvSpPr>
        <p:spPr>
          <a:xfrm rot="20215917">
            <a:off x="723258" y="4878508"/>
            <a:ext cx="1444237" cy="1216278"/>
          </a:xfrm>
          <a:prstGeom prst="curvedRightArrow">
            <a:avLst>
              <a:gd name="adj1" fmla="val 22310"/>
              <a:gd name="adj2" fmla="val 50000"/>
              <a:gd name="adj3" fmla="val 3268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  <p:sp>
        <p:nvSpPr>
          <p:cNvPr id="9" name="Menos 8"/>
          <p:cNvSpPr/>
          <p:nvPr/>
        </p:nvSpPr>
        <p:spPr>
          <a:xfrm>
            <a:off x="3501189" y="4716379"/>
            <a:ext cx="1327484" cy="433137"/>
          </a:xfrm>
          <a:prstGeom prst="mathMin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33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3296" y="5913497"/>
            <a:ext cx="8568704" cy="94450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b="1643"/>
          <a:stretch/>
        </p:blipFill>
        <p:spPr>
          <a:xfrm>
            <a:off x="276448" y="2420601"/>
            <a:ext cx="4089898" cy="2833732"/>
          </a:xfrm>
          <a:prstGeom prst="rect">
            <a:avLst/>
          </a:prstGeom>
        </p:spPr>
      </p:pic>
      <p:sp>
        <p:nvSpPr>
          <p:cNvPr id="6" name="Flecha curvada hacia la derecha 5"/>
          <p:cNvSpPr/>
          <p:nvPr/>
        </p:nvSpPr>
        <p:spPr>
          <a:xfrm rot="20215917">
            <a:off x="2461626" y="5697681"/>
            <a:ext cx="886721" cy="896724"/>
          </a:xfrm>
          <a:prstGeom prst="curvedRightArrow">
            <a:avLst>
              <a:gd name="adj1" fmla="val 22310"/>
              <a:gd name="adj2" fmla="val 50000"/>
              <a:gd name="adj3" fmla="val 3268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29800" y="4748930"/>
            <a:ext cx="1064088" cy="81088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930" y="0"/>
            <a:ext cx="9229836" cy="1924493"/>
          </a:xfrm>
          <a:prstGeom prst="rect">
            <a:avLst/>
          </a:prstGeom>
        </p:spPr>
      </p:pic>
      <p:sp>
        <p:nvSpPr>
          <p:cNvPr id="9" name="Flecha abajo 8"/>
          <p:cNvSpPr/>
          <p:nvPr/>
        </p:nvSpPr>
        <p:spPr>
          <a:xfrm>
            <a:off x="3929930" y="1602675"/>
            <a:ext cx="284778" cy="1267281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84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17416" b="52057"/>
          <a:stretch/>
        </p:blipFill>
        <p:spPr>
          <a:xfrm>
            <a:off x="0" y="1337094"/>
            <a:ext cx="10412083" cy="196281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  <p:sp>
        <p:nvSpPr>
          <p:cNvPr id="6" name="Menos 5"/>
          <p:cNvSpPr/>
          <p:nvPr/>
        </p:nvSpPr>
        <p:spPr>
          <a:xfrm>
            <a:off x="-127178" y="1987025"/>
            <a:ext cx="1314242" cy="157546"/>
          </a:xfrm>
          <a:prstGeom prst="mathMin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bajo 6"/>
          <p:cNvSpPr/>
          <p:nvPr/>
        </p:nvSpPr>
        <p:spPr>
          <a:xfrm rot="2897913">
            <a:off x="3036585" y="1601019"/>
            <a:ext cx="274998" cy="406417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Llamada ovalada 9"/>
          <p:cNvSpPr/>
          <p:nvPr/>
        </p:nvSpPr>
        <p:spPr>
          <a:xfrm rot="2004971">
            <a:off x="8149088" y="1455633"/>
            <a:ext cx="664234" cy="543464"/>
          </a:xfrm>
          <a:prstGeom prst="wedgeEllipse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/>
          <p:cNvSpPr/>
          <p:nvPr/>
        </p:nvSpPr>
        <p:spPr>
          <a:xfrm>
            <a:off x="7959299" y="1441575"/>
            <a:ext cx="104381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err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p</a:t>
            </a:r>
            <a:r>
              <a:rPr lang="es-ES" sz="2400" b="1" dirty="0" err="1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te</a:t>
            </a:r>
            <a:endParaRPr lang="es-ES" sz="24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651" y="3853867"/>
            <a:ext cx="3117161" cy="1671638"/>
          </a:xfrm>
          <a:prstGeom prst="rect">
            <a:avLst/>
          </a:prstGeom>
        </p:spPr>
      </p:pic>
      <p:sp>
        <p:nvSpPr>
          <p:cNvPr id="14" name="Flecha abajo 13"/>
          <p:cNvSpPr/>
          <p:nvPr/>
        </p:nvSpPr>
        <p:spPr>
          <a:xfrm>
            <a:off x="3107009" y="2294626"/>
            <a:ext cx="134148" cy="1742536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Menos 14"/>
          <p:cNvSpPr/>
          <p:nvPr/>
        </p:nvSpPr>
        <p:spPr>
          <a:xfrm>
            <a:off x="2899079" y="2010803"/>
            <a:ext cx="1314242" cy="157546"/>
          </a:xfrm>
          <a:prstGeom prst="mathMin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1674" y="4136819"/>
            <a:ext cx="2611319" cy="1525958"/>
          </a:xfrm>
          <a:prstGeom prst="rect">
            <a:avLst/>
          </a:prstGeom>
        </p:spPr>
      </p:pic>
      <p:sp>
        <p:nvSpPr>
          <p:cNvPr id="17" name="Flecha abajo 16"/>
          <p:cNvSpPr/>
          <p:nvPr/>
        </p:nvSpPr>
        <p:spPr>
          <a:xfrm>
            <a:off x="5993092" y="2344454"/>
            <a:ext cx="134148" cy="1742536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Menos 17"/>
          <p:cNvSpPr/>
          <p:nvPr/>
        </p:nvSpPr>
        <p:spPr>
          <a:xfrm>
            <a:off x="5824131" y="1999374"/>
            <a:ext cx="1510383" cy="145197"/>
          </a:xfrm>
          <a:prstGeom prst="mathMin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8580" y="3743423"/>
            <a:ext cx="2181857" cy="786791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3375335" y="4086990"/>
            <a:ext cx="82786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Flecha abajo 20"/>
          <p:cNvSpPr/>
          <p:nvPr/>
        </p:nvSpPr>
        <p:spPr>
          <a:xfrm rot="19901779">
            <a:off x="3574402" y="3269880"/>
            <a:ext cx="238887" cy="564014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Menos 21"/>
          <p:cNvSpPr/>
          <p:nvPr/>
        </p:nvSpPr>
        <p:spPr>
          <a:xfrm>
            <a:off x="3266113" y="2847910"/>
            <a:ext cx="991722" cy="110471"/>
          </a:xfrm>
          <a:prstGeom prst="mathMin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273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9" y="0"/>
            <a:ext cx="10429336" cy="67991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  <p:sp>
        <p:nvSpPr>
          <p:cNvPr id="6" name="Menos 5"/>
          <p:cNvSpPr/>
          <p:nvPr/>
        </p:nvSpPr>
        <p:spPr>
          <a:xfrm>
            <a:off x="120769" y="4372417"/>
            <a:ext cx="6443932" cy="285847"/>
          </a:xfrm>
          <a:prstGeom prst="mathMin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bajo 6"/>
          <p:cNvSpPr/>
          <p:nvPr/>
        </p:nvSpPr>
        <p:spPr>
          <a:xfrm rot="2897913">
            <a:off x="10850012" y="3474704"/>
            <a:ext cx="274998" cy="1126531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027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93" y="2350411"/>
            <a:ext cx="11085992" cy="450758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82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70" y="457002"/>
            <a:ext cx="8696412" cy="7239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6900"/>
          <a:stretch/>
        </p:blipFill>
        <p:spPr>
          <a:xfrm>
            <a:off x="0" y="1937518"/>
            <a:ext cx="5258611" cy="34385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3820" y="1937518"/>
            <a:ext cx="4956656" cy="443588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470" y="1178431"/>
            <a:ext cx="3066172" cy="42862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12901" y="5587885"/>
            <a:ext cx="2009775" cy="371475"/>
          </a:xfrm>
          <a:prstGeom prst="rect">
            <a:avLst/>
          </a:prstGeom>
        </p:spPr>
      </p:pic>
      <p:sp>
        <p:nvSpPr>
          <p:cNvPr id="12" name="Flecha abajo 11"/>
          <p:cNvSpPr/>
          <p:nvPr/>
        </p:nvSpPr>
        <p:spPr>
          <a:xfrm rot="16200000">
            <a:off x="5239093" y="4046752"/>
            <a:ext cx="887271" cy="133648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3774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620" y="448006"/>
            <a:ext cx="10010875" cy="603785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495" y="361950"/>
            <a:ext cx="585537" cy="58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704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91</TotalTime>
  <Words>28</Words>
  <Application>Microsoft Office PowerPoint</Application>
  <PresentationFormat>Panorámica</PresentationFormat>
  <Paragraphs>14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0" baseType="lpstr">
      <vt:lpstr>Arial</vt:lpstr>
      <vt:lpstr>Candara</vt:lpstr>
      <vt:lpstr>Century Gothic</vt:lpstr>
      <vt:lpstr>Wingdings 3</vt:lpstr>
      <vt:lpstr>Sala de reuniones Ion</vt:lpstr>
      <vt:lpstr>PLATAFORMA DE BROTES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PLATAFORMA DE BROTES</dc:title>
  <dc:creator>Morbilidad</dc:creator>
  <cp:lastModifiedBy>Morbilidad</cp:lastModifiedBy>
  <cp:revision>46</cp:revision>
  <dcterms:created xsi:type="dcterms:W3CDTF">2018-08-23T20:51:25Z</dcterms:created>
  <dcterms:modified xsi:type="dcterms:W3CDTF">2018-08-24T13:29:06Z</dcterms:modified>
</cp:coreProperties>
</file>